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D3749-3DE2-452F-8CF2-23B2CA1B372A}" type="datetimeFigureOut">
              <a:rPr kumimoji="1" lang="ja-JP" altLang="en-US" smtClean="0"/>
              <a:t>2021/6/21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3F38-D95A-4566-90F3-6DD7DE46B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6160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D3749-3DE2-452F-8CF2-23B2CA1B372A}" type="datetimeFigureOut">
              <a:rPr kumimoji="1" lang="ja-JP" altLang="en-US" smtClean="0"/>
              <a:t>2021/6/21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3F38-D95A-4566-90F3-6DD7DE46B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7018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D3749-3DE2-452F-8CF2-23B2CA1B372A}" type="datetimeFigureOut">
              <a:rPr kumimoji="1" lang="ja-JP" altLang="en-US" smtClean="0"/>
              <a:t>2021/6/21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3F38-D95A-4566-90F3-6DD7DE46B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8317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D3749-3DE2-452F-8CF2-23B2CA1B372A}" type="datetimeFigureOut">
              <a:rPr kumimoji="1" lang="ja-JP" altLang="en-US" smtClean="0"/>
              <a:t>2021/6/21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3F38-D95A-4566-90F3-6DD7DE46B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1782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D3749-3DE2-452F-8CF2-23B2CA1B372A}" type="datetimeFigureOut">
              <a:rPr kumimoji="1" lang="ja-JP" altLang="en-US" smtClean="0"/>
              <a:t>2021/6/21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3F38-D95A-4566-90F3-6DD7DE46B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9305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D3749-3DE2-452F-8CF2-23B2CA1B372A}" type="datetimeFigureOut">
              <a:rPr kumimoji="1" lang="ja-JP" altLang="en-US" smtClean="0"/>
              <a:t>2021/6/21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3F38-D95A-4566-90F3-6DD7DE46B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6864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D3749-3DE2-452F-8CF2-23B2CA1B372A}" type="datetimeFigureOut">
              <a:rPr kumimoji="1" lang="ja-JP" altLang="en-US" smtClean="0"/>
              <a:t>2021/6/21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3F38-D95A-4566-90F3-6DD7DE46B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4539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D3749-3DE2-452F-8CF2-23B2CA1B372A}" type="datetimeFigureOut">
              <a:rPr kumimoji="1" lang="ja-JP" altLang="en-US" smtClean="0"/>
              <a:t>2021/6/21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3F38-D95A-4566-90F3-6DD7DE46B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105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D3749-3DE2-452F-8CF2-23B2CA1B372A}" type="datetimeFigureOut">
              <a:rPr kumimoji="1" lang="ja-JP" altLang="en-US" smtClean="0"/>
              <a:t>2021/6/21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3F38-D95A-4566-90F3-6DD7DE46B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0870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D3749-3DE2-452F-8CF2-23B2CA1B372A}" type="datetimeFigureOut">
              <a:rPr kumimoji="1" lang="ja-JP" altLang="en-US" smtClean="0"/>
              <a:t>2021/6/21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3F38-D95A-4566-90F3-6DD7DE46B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4638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D3749-3DE2-452F-8CF2-23B2CA1B372A}" type="datetimeFigureOut">
              <a:rPr kumimoji="1" lang="ja-JP" altLang="en-US" smtClean="0"/>
              <a:t>2021/6/21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83F38-D95A-4566-90F3-6DD7DE46B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3012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D3749-3DE2-452F-8CF2-23B2CA1B372A}" type="datetimeFigureOut">
              <a:rPr kumimoji="1" lang="ja-JP" altLang="en-US" smtClean="0"/>
              <a:t>2021/6/21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83F38-D95A-4566-90F3-6DD7DE46B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1223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大雨の時にどう逃げる　避難行動編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79175" y="1425152"/>
            <a:ext cx="4504765" cy="376755"/>
          </a:xfrm>
        </p:spPr>
        <p:txBody>
          <a:bodyPr>
            <a:noAutofit/>
          </a:bodyPr>
          <a:lstStyle/>
          <a:p>
            <a:r>
              <a:rPr kumimoji="1" lang="ja-JP" altLang="en-US" sz="2800" b="1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出典：気象庁ホームページ</a:t>
            </a:r>
            <a:endParaRPr kumimoji="1" lang="ja-JP" altLang="en-US" sz="2800" b="1" dirty="0">
              <a:ln w="28575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47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4</Words>
  <Application>Microsoft Office PowerPoint</Application>
  <PresentationFormat>ワイド画面</PresentationFormat>
  <Paragraphs>1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39284野口達広</dc:creator>
  <cp:lastModifiedBy>39284野口達広</cp:lastModifiedBy>
  <cp:revision>3</cp:revision>
  <dcterms:created xsi:type="dcterms:W3CDTF">2021-06-21T02:29:05Z</dcterms:created>
  <dcterms:modified xsi:type="dcterms:W3CDTF">2021-06-21T04:51:36Z</dcterms:modified>
</cp:coreProperties>
</file>